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3" r:id="rId6"/>
    <p:sldId id="264" r:id="rId7"/>
    <p:sldId id="266" r:id="rId8"/>
    <p:sldId id="267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животные и их детеныши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714488"/>
            <a:ext cx="592935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57430"/>
            <a:ext cx="4429156" cy="41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500042"/>
            <a:ext cx="326707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71678"/>
            <a:ext cx="3143272" cy="414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428604"/>
            <a:ext cx="3143272" cy="414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00240"/>
            <a:ext cx="3500462" cy="414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571480"/>
            <a:ext cx="321471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00306"/>
            <a:ext cx="4071966" cy="393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642918"/>
            <a:ext cx="3327403" cy="393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428868"/>
            <a:ext cx="3000396" cy="407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57166"/>
            <a:ext cx="264320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3116"/>
            <a:ext cx="421484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642918"/>
            <a:ext cx="36433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 r="6026" b="7661"/>
          <a:stretch>
            <a:fillRect/>
          </a:stretch>
        </p:blipFill>
        <p:spPr bwMode="auto">
          <a:xfrm>
            <a:off x="357158" y="2643182"/>
            <a:ext cx="4429156" cy="375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571480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00306"/>
            <a:ext cx="414340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14290"/>
            <a:ext cx="371476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 r="4722" b="6249"/>
          <a:stretch>
            <a:fillRect/>
          </a:stretch>
        </p:blipFill>
        <p:spPr bwMode="auto">
          <a:xfrm>
            <a:off x="285720" y="2357430"/>
            <a:ext cx="450059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85728"/>
            <a:ext cx="326136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животные и их детеныши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их детеныши</dc:title>
  <dc:creator>Юрий</dc:creator>
  <cp:lastModifiedBy>Юрий</cp:lastModifiedBy>
  <cp:revision>16</cp:revision>
  <dcterms:created xsi:type="dcterms:W3CDTF">2011-12-18T13:20:46Z</dcterms:created>
  <dcterms:modified xsi:type="dcterms:W3CDTF">2012-09-14T04:41:57Z</dcterms:modified>
</cp:coreProperties>
</file>