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6" r:id="rId5"/>
    <p:sldId id="258" r:id="rId6"/>
    <p:sldId id="259" r:id="rId7"/>
    <p:sldId id="263" r:id="rId8"/>
    <p:sldId id="262" r:id="rId9"/>
    <p:sldId id="261" r:id="rId10"/>
    <p:sldId id="265" r:id="rId11"/>
    <p:sldId id="260" r:id="rId12"/>
    <p:sldId id="264" r:id="rId13"/>
    <p:sldId id="268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9C6DF3F-7982-4E46-B9FC-ACE1B77F0CB7}" type="datetimeFigureOut">
              <a:rPr lang="ru-RU" smtClean="0"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C53750C-F3AC-4AF5-AE58-E688A524CF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DA20-85F1-4F6A-881A-0072FD7C5AB5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16DF-6C9F-4EE6-9573-826333269564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6EAE-D22C-4527-A5C2-8DB97A9A035C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FAB47-F3BA-46A1-936D-D477A155377E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04C8F-C905-4620-BBA9-B59CBA919A8D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97F5-4FBF-4EB0-B621-6279726F56AA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ED2F9-33EE-4C78-8856-7B2E52728AF9}" type="datetime1">
              <a:rPr lang="ru-RU" smtClean="0"/>
              <a:t>25.04.2019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074-9779-40E3-90F8-0AD67F79A4A7}" type="datetime1">
              <a:rPr lang="ru-RU" smtClean="0"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2F9B6-B734-4226-866C-6FD8275F860E}" type="datetime1">
              <a:rPr lang="ru-RU" smtClean="0"/>
              <a:t>25.04.2019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246D-3279-42DA-8D71-4E9C5F2BE087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936-9A74-4675-9CE8-3EDDFC4D29A0}" type="datetime1">
              <a:rPr lang="ru-RU" smtClean="0"/>
              <a:t>25.04.2019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6069-D603-4574-AC9E-974644B9E0D4}" type="datetime1">
              <a:rPr lang="ru-RU" smtClean="0"/>
              <a:t>25.04.2019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Игонина Л.А.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Print" pitchFamily="2" charset="0"/>
              </a:rPr>
              <a:t/>
            </a:r>
            <a:br>
              <a:rPr lang="en-US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Интерактивная </a:t>
            </a:r>
            <a:r>
              <a:rPr lang="ru-RU" dirty="0" smtClean="0">
                <a:latin typeface="Segoe Print" pitchFamily="2" charset="0"/>
              </a:rPr>
              <a:t>игра 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по развитию речи </a:t>
            </a:r>
            <a:br>
              <a:rPr lang="ru-RU" dirty="0" smtClean="0">
                <a:latin typeface="Segoe Print" pitchFamily="2" charset="0"/>
              </a:rPr>
            </a:br>
            <a:r>
              <a:rPr lang="ru-RU" dirty="0" smtClean="0">
                <a:latin typeface="Segoe Print" pitchFamily="2" charset="0"/>
              </a:rPr>
              <a:t>для дошкольников</a:t>
            </a:r>
            <a:endParaRPr lang="ru-RU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Назови предметы во множественном числе</a:t>
            </a:r>
            <a:endParaRPr lang="ru-RU" dirty="0"/>
          </a:p>
        </p:txBody>
      </p:sp>
      <p:pic>
        <p:nvPicPr>
          <p:cNvPr id="22534" name="Picture 6" descr="http://ramki-vsem.ru/png/clipar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933056"/>
            <a:ext cx="1126679" cy="2201755"/>
          </a:xfrm>
          <a:prstGeom prst="rect">
            <a:avLst/>
          </a:prstGeom>
          <a:noFill/>
        </p:spPr>
      </p:pic>
      <p:pic>
        <p:nvPicPr>
          <p:cNvPr id="22538" name="Picture 10" descr="http://mistic-world.ru/img/primety/st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1375420" cy="2000612"/>
          </a:xfrm>
          <a:prstGeom prst="rect">
            <a:avLst/>
          </a:prstGeom>
          <a:noFill/>
        </p:spPr>
      </p:pic>
      <p:pic>
        <p:nvPicPr>
          <p:cNvPr id="22540" name="Picture 12" descr="https://avatanplus.com/files/resources/original/57558462470ea155260d1ff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229200"/>
            <a:ext cx="1305918" cy="923842"/>
          </a:xfrm>
          <a:prstGeom prst="rect">
            <a:avLst/>
          </a:prstGeom>
          <a:noFill/>
        </p:spPr>
      </p:pic>
      <p:pic>
        <p:nvPicPr>
          <p:cNvPr id="22542" name="Picture 14" descr="http://img-fotki.yandex.ru/get/5704/tatyana2q8-medvedeva.22f/0_5cbaf_ced948fd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72816"/>
            <a:ext cx="1577752" cy="1577752"/>
          </a:xfrm>
          <a:prstGeom prst="rect">
            <a:avLst/>
          </a:prstGeom>
          <a:noFill/>
        </p:spPr>
      </p:pic>
      <p:pic>
        <p:nvPicPr>
          <p:cNvPr id="22544" name="Picture 16" descr="http://img1.liveinternet.ru/images/attach/c/7/97/796/97796281_large_element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16832"/>
            <a:ext cx="3057575" cy="1596588"/>
          </a:xfrm>
          <a:prstGeom prst="rect">
            <a:avLst/>
          </a:prstGeom>
          <a:noFill/>
        </p:spPr>
      </p:pic>
      <p:pic>
        <p:nvPicPr>
          <p:cNvPr id="22546" name="Picture 18" descr="http://clipartmania.ru/uploads/gallery/main/456/fork-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3501008"/>
            <a:ext cx="1728192" cy="1728192"/>
          </a:xfrm>
          <a:prstGeom prst="rect">
            <a:avLst/>
          </a:prstGeom>
          <a:noFill/>
        </p:spPr>
      </p:pic>
      <p:pic>
        <p:nvPicPr>
          <p:cNvPr id="22548" name="Picture 20" descr="http://clipartmania.ru/uploads/gallery/main/430/knife-3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284984"/>
            <a:ext cx="1368152" cy="1368152"/>
          </a:xfrm>
          <a:prstGeom prst="rect">
            <a:avLst/>
          </a:prstGeom>
          <a:noFill/>
        </p:spPr>
      </p:pic>
      <p:pic>
        <p:nvPicPr>
          <p:cNvPr id="22550" name="Picture 22" descr="http://img1.liveinternet.ru/images/attach/c/0/121/170/121170495_3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212976"/>
            <a:ext cx="1977097" cy="1728192"/>
          </a:xfrm>
          <a:prstGeom prst="rect">
            <a:avLst/>
          </a:prstGeom>
          <a:noFill/>
        </p:spPr>
      </p:pic>
      <p:pic>
        <p:nvPicPr>
          <p:cNvPr id="22552" name="Picture 24" descr="http://img-fotki.yandex.ru/get/6420/134091466.32/0_91ddf_b555427f_X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1844824"/>
            <a:ext cx="1763461" cy="1512168"/>
          </a:xfrm>
          <a:prstGeom prst="rect">
            <a:avLst/>
          </a:prstGeom>
          <a:noFill/>
        </p:spPr>
      </p:pic>
      <p:pic>
        <p:nvPicPr>
          <p:cNvPr id="22554" name="Picture 26" descr="http://www.chitalnya.ru/upload2/613/f01a85656a9a07a44a43975f975e15e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3573015"/>
            <a:ext cx="1080120" cy="2054389"/>
          </a:xfrm>
          <a:prstGeom prst="rect">
            <a:avLst/>
          </a:prstGeom>
          <a:noFill/>
        </p:spPr>
      </p:pic>
      <p:pic>
        <p:nvPicPr>
          <p:cNvPr id="22556" name="Picture 28" descr="http://www.playcast.ru/uploads/2015/09/12/1503440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4509120"/>
            <a:ext cx="1008112" cy="1496579"/>
          </a:xfrm>
          <a:prstGeom prst="rect">
            <a:avLst/>
          </a:prstGeom>
          <a:noFill/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Расскажи сказку по картинкам</a:t>
            </a:r>
            <a:endParaRPr lang="ru-RU" dirty="0"/>
          </a:p>
        </p:txBody>
      </p:sp>
      <p:pic>
        <p:nvPicPr>
          <p:cNvPr id="18434" name="Picture 2" descr="http://img0.liveinternet.ru/images/attach/c/4/79/667/79667022_4458298_4196909.jpg"/>
          <p:cNvPicPr>
            <a:picLocks noChangeAspect="1" noChangeArrowheads="1"/>
          </p:cNvPicPr>
          <p:nvPr/>
        </p:nvPicPr>
        <p:blipFill>
          <a:blip r:embed="rId2" cstate="print"/>
          <a:srcRect b="50876"/>
          <a:stretch>
            <a:fillRect/>
          </a:stretch>
        </p:blipFill>
        <p:spPr bwMode="auto">
          <a:xfrm>
            <a:off x="467544" y="1628800"/>
            <a:ext cx="4608512" cy="2368968"/>
          </a:xfrm>
          <a:prstGeom prst="rect">
            <a:avLst/>
          </a:prstGeom>
          <a:noFill/>
        </p:spPr>
      </p:pic>
      <p:pic>
        <p:nvPicPr>
          <p:cNvPr id="18436" name="Picture 4" descr="http://img0.liveinternet.ru/images/attach/c/4/79/667/79667022_4458298_4196909.jpg"/>
          <p:cNvPicPr>
            <a:picLocks noChangeAspect="1" noChangeArrowheads="1"/>
          </p:cNvPicPr>
          <p:nvPr/>
        </p:nvPicPr>
        <p:blipFill>
          <a:blip r:embed="rId2" cstate="print"/>
          <a:srcRect t="50833" r="-723" b="2662"/>
          <a:stretch>
            <a:fillRect/>
          </a:stretch>
        </p:blipFill>
        <p:spPr bwMode="auto">
          <a:xfrm>
            <a:off x="3995936" y="4077072"/>
            <a:ext cx="4620234" cy="223224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Расскажи сказку по картинкам</a:t>
            </a:r>
            <a:endParaRPr lang="ru-RU" dirty="0"/>
          </a:p>
        </p:txBody>
      </p:sp>
      <p:pic>
        <p:nvPicPr>
          <p:cNvPr id="21506" name="Picture 2" descr="http://img1.liveinternet.ru/images/attach/c/4/79/667/79667021_4458298_3262714.jpg"/>
          <p:cNvPicPr>
            <a:picLocks noChangeAspect="1" noChangeArrowheads="1"/>
          </p:cNvPicPr>
          <p:nvPr/>
        </p:nvPicPr>
        <p:blipFill>
          <a:blip r:embed="rId2" cstate="print"/>
          <a:srcRect r="2166" b="50250"/>
          <a:stretch>
            <a:fillRect/>
          </a:stretch>
        </p:blipFill>
        <p:spPr bwMode="auto">
          <a:xfrm>
            <a:off x="395536" y="1772817"/>
            <a:ext cx="4536504" cy="2371354"/>
          </a:xfrm>
          <a:prstGeom prst="rect">
            <a:avLst/>
          </a:prstGeom>
          <a:noFill/>
        </p:spPr>
      </p:pic>
      <p:pic>
        <p:nvPicPr>
          <p:cNvPr id="21508" name="Picture 4" descr="http://img1.liveinternet.ru/images/attach/c/4/79/667/79667021_4458298_3262714.jpg"/>
          <p:cNvPicPr>
            <a:picLocks noChangeAspect="1" noChangeArrowheads="1"/>
          </p:cNvPicPr>
          <p:nvPr/>
        </p:nvPicPr>
        <p:blipFill>
          <a:blip r:embed="rId2" cstate="print"/>
          <a:srcRect l="1112" t="50832" b="1581"/>
          <a:stretch>
            <a:fillRect/>
          </a:stretch>
        </p:blipFill>
        <p:spPr bwMode="auto">
          <a:xfrm>
            <a:off x="4067944" y="4076304"/>
            <a:ext cx="4532784" cy="224222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g-fotki.yandex.ru/get/6622/155524994.142/0_94c33_1621c82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924944"/>
            <a:ext cx="4102052" cy="335855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768752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какие звуки начинаются эти животные?</a:t>
            </a:r>
            <a:endParaRPr lang="ru-RU" dirty="0"/>
          </a:p>
        </p:txBody>
      </p:sp>
      <p:pic>
        <p:nvPicPr>
          <p:cNvPr id="1030" name="Picture 6" descr="http://sch7uz.mskobr.ru/images/110251091_belk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1538536" cy="1489815"/>
          </a:xfrm>
          <a:prstGeom prst="rect">
            <a:avLst/>
          </a:prstGeom>
          <a:noFill/>
        </p:spPr>
      </p:pic>
      <p:pic>
        <p:nvPicPr>
          <p:cNvPr id="1032" name="Picture 8" descr="http://static.playcast.ru/uploads/2013/11/29/67002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27729"/>
            <a:ext cx="1584176" cy="2196431"/>
          </a:xfrm>
          <a:prstGeom prst="rect">
            <a:avLst/>
          </a:prstGeom>
          <a:noFill/>
        </p:spPr>
      </p:pic>
      <p:pic>
        <p:nvPicPr>
          <p:cNvPr id="1036" name="Picture 12" descr="http://mtdata.ru/u17/photoEE24/20092748596-0/origin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293096"/>
            <a:ext cx="3535660" cy="2192109"/>
          </a:xfrm>
          <a:prstGeom prst="rect">
            <a:avLst/>
          </a:prstGeom>
          <a:noFill/>
        </p:spPr>
      </p:pic>
      <p:pic>
        <p:nvPicPr>
          <p:cNvPr id="1040" name="Picture 16" descr="http://img1.liveinternet.ru/images/attach/c/6/92/478/92478865_large_ZHivotnuye_na_prozrachnom_fone__35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88840"/>
            <a:ext cx="2088231" cy="1269668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dirty="0" smtClean="0"/>
              <a:t>Четвёртый лишний!</a:t>
            </a:r>
            <a:endParaRPr lang="ru-RU" dirty="0"/>
          </a:p>
        </p:txBody>
      </p:sp>
      <p:pic>
        <p:nvPicPr>
          <p:cNvPr id="24578" name="Picture 2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51029" t="4638" r="1721" b="69853"/>
          <a:stretch>
            <a:fillRect/>
          </a:stretch>
        </p:blipFill>
        <p:spPr bwMode="auto">
          <a:xfrm>
            <a:off x="395537" y="1700808"/>
            <a:ext cx="6696744" cy="1473284"/>
          </a:xfrm>
          <a:prstGeom prst="rect">
            <a:avLst/>
          </a:prstGeom>
          <a:noFill/>
        </p:spPr>
      </p:pic>
      <p:pic>
        <p:nvPicPr>
          <p:cNvPr id="24580" name="Picture 4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51029" t="27828" r="2666" b="46663"/>
          <a:stretch>
            <a:fillRect/>
          </a:stretch>
        </p:blipFill>
        <p:spPr bwMode="auto">
          <a:xfrm>
            <a:off x="2280836" y="3356992"/>
            <a:ext cx="6251604" cy="1403421"/>
          </a:xfrm>
          <a:prstGeom prst="rect">
            <a:avLst/>
          </a:prstGeom>
          <a:noFill/>
        </p:spPr>
      </p:pic>
      <p:pic>
        <p:nvPicPr>
          <p:cNvPr id="24582" name="Picture 6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51029" t="53337" r="2666" b="28111"/>
          <a:stretch>
            <a:fillRect/>
          </a:stretch>
        </p:blipFill>
        <p:spPr bwMode="auto">
          <a:xfrm>
            <a:off x="395535" y="5085184"/>
            <a:ext cx="7497833" cy="1224136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696744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Четвёртый лишний!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1890" t="18552" r="50861" b="51301"/>
          <a:stretch>
            <a:fillRect/>
          </a:stretch>
        </p:blipFill>
        <p:spPr bwMode="auto">
          <a:xfrm>
            <a:off x="395535" y="1628800"/>
            <a:ext cx="5688633" cy="1479044"/>
          </a:xfrm>
          <a:prstGeom prst="rect">
            <a:avLst/>
          </a:prstGeom>
          <a:noFill/>
        </p:spPr>
      </p:pic>
      <p:pic>
        <p:nvPicPr>
          <p:cNvPr id="23556" name="Picture 4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2835" t="46380" r="50861" b="30430"/>
          <a:stretch>
            <a:fillRect/>
          </a:stretch>
        </p:blipFill>
        <p:spPr bwMode="auto">
          <a:xfrm>
            <a:off x="1907704" y="3212976"/>
            <a:ext cx="6624736" cy="1351987"/>
          </a:xfrm>
          <a:prstGeom prst="rect">
            <a:avLst/>
          </a:prstGeom>
          <a:noFill/>
        </p:spPr>
      </p:pic>
      <p:pic>
        <p:nvPicPr>
          <p:cNvPr id="23558" name="Picture 6" descr="http://img1.labirint.ru/books/311970/scrn_big_1.jpg"/>
          <p:cNvPicPr>
            <a:picLocks noChangeAspect="1" noChangeArrowheads="1"/>
          </p:cNvPicPr>
          <p:nvPr/>
        </p:nvPicPr>
        <p:blipFill>
          <a:blip r:embed="rId2" cstate="print"/>
          <a:srcRect l="2424" t="69570" r="50861" b="284"/>
          <a:stretch>
            <a:fillRect/>
          </a:stretch>
        </p:blipFill>
        <p:spPr bwMode="auto">
          <a:xfrm>
            <a:off x="467544" y="4653136"/>
            <a:ext cx="6297930" cy="16561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07904" y="321297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949280"/>
            <a:ext cx="23762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6093296"/>
            <a:ext cx="24482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6165304"/>
            <a:ext cx="144016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Составь предложение по образцу</a:t>
            </a:r>
            <a:endParaRPr lang="ru-RU" sz="3600" dirty="0"/>
          </a:p>
        </p:txBody>
      </p:sp>
      <p:pic>
        <p:nvPicPr>
          <p:cNvPr id="16386" name="Picture 2" descr="http://publekc.ru/vipolnyaya-predlojennie-v-alebomah-uprajneniya-s-oporoj-na-kar-v4/867122_html_m5e9b4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5917792" cy="352839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Рассмотри картинки и составь предложение</a:t>
            </a:r>
            <a:endParaRPr lang="ru-RU" dirty="0"/>
          </a:p>
        </p:txBody>
      </p:sp>
      <p:pic>
        <p:nvPicPr>
          <p:cNvPr id="15362" name="Picture 2" descr="http://xn----7sbb3aaldicno5bm3eh.xn--p1ai/Kirill/174/7.jpg"/>
          <p:cNvPicPr>
            <a:picLocks noChangeAspect="1" noChangeArrowheads="1"/>
          </p:cNvPicPr>
          <p:nvPr/>
        </p:nvPicPr>
        <p:blipFill>
          <a:blip r:embed="rId2" cstate="print"/>
          <a:srcRect l="3937" t="15892" b="63676"/>
          <a:stretch>
            <a:fillRect/>
          </a:stretch>
        </p:blipFill>
        <p:spPr bwMode="auto">
          <a:xfrm>
            <a:off x="395536" y="2852936"/>
            <a:ext cx="80682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Рассмотри картинки и составь предложение</a:t>
            </a:r>
            <a:endParaRPr lang="ru-RU" dirty="0"/>
          </a:p>
        </p:txBody>
      </p:sp>
      <p:pic>
        <p:nvPicPr>
          <p:cNvPr id="15362" name="Picture 2" descr="http://xn----7sbb3aaldicno5bm3eh.xn--p1ai/Kirill/174/7.jpg"/>
          <p:cNvPicPr>
            <a:picLocks noChangeAspect="1" noChangeArrowheads="1"/>
          </p:cNvPicPr>
          <p:nvPr/>
        </p:nvPicPr>
        <p:blipFill>
          <a:blip r:embed="rId2" cstate="print"/>
          <a:srcRect l="4922" t="37929" b="34161"/>
          <a:stretch>
            <a:fillRect/>
          </a:stretch>
        </p:blipFill>
        <p:spPr bwMode="auto">
          <a:xfrm>
            <a:off x="467544" y="2852936"/>
            <a:ext cx="7731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Рассмотри картинки и составь предложение</a:t>
            </a:r>
            <a:endParaRPr lang="ru-RU" dirty="0"/>
          </a:p>
        </p:txBody>
      </p:sp>
      <p:pic>
        <p:nvPicPr>
          <p:cNvPr id="15362" name="Picture 2" descr="http://xn----7sbb3aaldicno5bm3eh.xn--p1ai/Kirill/174/7.jpg"/>
          <p:cNvPicPr>
            <a:picLocks noChangeAspect="1" noChangeArrowheads="1"/>
          </p:cNvPicPr>
          <p:nvPr/>
        </p:nvPicPr>
        <p:blipFill>
          <a:blip r:embed="rId2" cstate="print"/>
          <a:srcRect l="6128" t="68426" b="4253"/>
          <a:stretch>
            <a:fillRect/>
          </a:stretch>
        </p:blipFill>
        <p:spPr bwMode="auto">
          <a:xfrm>
            <a:off x="611560" y="2852936"/>
            <a:ext cx="760793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r>
              <a:rPr lang="ru-RU" dirty="0" smtClean="0"/>
              <a:t>Кто где живёт?</a:t>
            </a:r>
            <a:endParaRPr lang="ru-RU" dirty="0"/>
          </a:p>
        </p:txBody>
      </p:sp>
      <p:pic>
        <p:nvPicPr>
          <p:cNvPr id="17410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l="32431" t="47059" r="33336" b="2941"/>
          <a:stretch>
            <a:fillRect/>
          </a:stretch>
        </p:blipFill>
        <p:spPr bwMode="auto">
          <a:xfrm>
            <a:off x="395536" y="2060848"/>
            <a:ext cx="1368152" cy="1224136"/>
          </a:xfrm>
          <a:prstGeom prst="rect">
            <a:avLst/>
          </a:prstGeom>
          <a:noFill/>
        </p:spPr>
      </p:pic>
      <p:pic>
        <p:nvPicPr>
          <p:cNvPr id="17412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l="33047" t="49983" r="33159" b="2117"/>
          <a:stretch>
            <a:fillRect/>
          </a:stretch>
        </p:blipFill>
        <p:spPr bwMode="auto">
          <a:xfrm>
            <a:off x="7380312" y="5301208"/>
            <a:ext cx="1183436" cy="1008112"/>
          </a:xfrm>
          <a:prstGeom prst="rect">
            <a:avLst/>
          </a:prstGeom>
          <a:noFill/>
        </p:spPr>
      </p:pic>
      <p:pic>
        <p:nvPicPr>
          <p:cNvPr id="5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l="65443" b="50260"/>
          <a:stretch>
            <a:fillRect/>
          </a:stretch>
        </p:blipFill>
        <p:spPr bwMode="auto">
          <a:xfrm>
            <a:off x="4788024" y="5320644"/>
            <a:ext cx="1196008" cy="1034610"/>
          </a:xfrm>
          <a:prstGeom prst="rect">
            <a:avLst/>
          </a:prstGeom>
          <a:noFill/>
        </p:spPr>
      </p:pic>
      <p:pic>
        <p:nvPicPr>
          <p:cNvPr id="6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t="49498" r="65994"/>
          <a:stretch>
            <a:fillRect/>
          </a:stretch>
        </p:blipFill>
        <p:spPr bwMode="auto">
          <a:xfrm>
            <a:off x="6075496" y="5301208"/>
            <a:ext cx="1173003" cy="1046933"/>
          </a:xfrm>
          <a:prstGeom prst="rect">
            <a:avLst/>
          </a:prstGeom>
          <a:noFill/>
        </p:spPr>
      </p:pic>
      <p:pic>
        <p:nvPicPr>
          <p:cNvPr id="7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l="32609" t="-727" r="33597" b="50744"/>
          <a:stretch>
            <a:fillRect/>
          </a:stretch>
        </p:blipFill>
        <p:spPr bwMode="auto">
          <a:xfrm>
            <a:off x="3491880" y="5301208"/>
            <a:ext cx="1152128" cy="1024114"/>
          </a:xfrm>
          <a:prstGeom prst="rect">
            <a:avLst/>
          </a:prstGeom>
          <a:noFill/>
        </p:spPr>
      </p:pic>
      <p:pic>
        <p:nvPicPr>
          <p:cNvPr id="8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l="1252" r="66285" b="50987"/>
          <a:stretch>
            <a:fillRect/>
          </a:stretch>
        </p:blipFill>
        <p:spPr bwMode="auto">
          <a:xfrm>
            <a:off x="2123728" y="5301208"/>
            <a:ext cx="1153417" cy="1046584"/>
          </a:xfrm>
          <a:prstGeom prst="rect">
            <a:avLst/>
          </a:prstGeom>
          <a:noFill/>
        </p:spPr>
      </p:pic>
      <p:pic>
        <p:nvPicPr>
          <p:cNvPr id="9" name="Picture 4" descr="http://babyspeech.ru/wp-content/uploads/2015/06/5N1PbsE7dEY.jpg"/>
          <p:cNvPicPr>
            <a:picLocks noChangeAspect="1" noChangeArrowheads="1"/>
          </p:cNvPicPr>
          <p:nvPr/>
        </p:nvPicPr>
        <p:blipFill>
          <a:blip r:embed="rId3" cstate="print"/>
          <a:srcRect l="66112" t="48770"/>
          <a:stretch>
            <a:fillRect/>
          </a:stretch>
        </p:blipFill>
        <p:spPr bwMode="auto">
          <a:xfrm>
            <a:off x="539552" y="5229200"/>
            <a:ext cx="1224136" cy="1112172"/>
          </a:xfrm>
          <a:prstGeom prst="rect">
            <a:avLst/>
          </a:prstGeom>
          <a:noFill/>
        </p:spPr>
      </p:pic>
      <p:pic>
        <p:nvPicPr>
          <p:cNvPr id="10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l="32221" r="33546" b="50342"/>
          <a:stretch>
            <a:fillRect/>
          </a:stretch>
        </p:blipFill>
        <p:spPr bwMode="auto">
          <a:xfrm>
            <a:off x="1763688" y="2060848"/>
            <a:ext cx="1368152" cy="1215751"/>
          </a:xfrm>
          <a:prstGeom prst="rect">
            <a:avLst/>
          </a:prstGeom>
          <a:noFill/>
        </p:spPr>
      </p:pic>
      <p:pic>
        <p:nvPicPr>
          <p:cNvPr id="11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l="66244" b="50685"/>
          <a:stretch>
            <a:fillRect/>
          </a:stretch>
        </p:blipFill>
        <p:spPr bwMode="auto">
          <a:xfrm>
            <a:off x="3131840" y="2060848"/>
            <a:ext cx="1349109" cy="1207367"/>
          </a:xfrm>
          <a:prstGeom prst="rect">
            <a:avLst/>
          </a:prstGeom>
          <a:noFill/>
        </p:spPr>
      </p:pic>
      <p:pic>
        <p:nvPicPr>
          <p:cNvPr id="12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r="64595" b="50000"/>
          <a:stretch>
            <a:fillRect/>
          </a:stretch>
        </p:blipFill>
        <p:spPr bwMode="auto">
          <a:xfrm>
            <a:off x="4427984" y="2060848"/>
            <a:ext cx="1415008" cy="1224136"/>
          </a:xfrm>
          <a:prstGeom prst="rect">
            <a:avLst/>
          </a:prstGeom>
          <a:noFill/>
        </p:spPr>
      </p:pic>
      <p:pic>
        <p:nvPicPr>
          <p:cNvPr id="13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t="48630" r="66607"/>
          <a:stretch>
            <a:fillRect/>
          </a:stretch>
        </p:blipFill>
        <p:spPr bwMode="auto">
          <a:xfrm>
            <a:off x="5796136" y="2132856"/>
            <a:ext cx="1334616" cy="1257673"/>
          </a:xfrm>
          <a:prstGeom prst="rect">
            <a:avLst/>
          </a:prstGeom>
          <a:noFill/>
        </p:spPr>
      </p:pic>
      <p:pic>
        <p:nvPicPr>
          <p:cNvPr id="14" name="Picture 2" descr="http://babyspeech.ru/wp-content/uploads/2015/06/UepEopyHbWY.jpg"/>
          <p:cNvPicPr>
            <a:picLocks noChangeAspect="1" noChangeArrowheads="1"/>
          </p:cNvPicPr>
          <p:nvPr/>
        </p:nvPicPr>
        <p:blipFill>
          <a:blip r:embed="rId2" cstate="print"/>
          <a:srcRect l="65615" t="48288"/>
          <a:stretch>
            <a:fillRect/>
          </a:stretch>
        </p:blipFill>
        <p:spPr bwMode="auto">
          <a:xfrm>
            <a:off x="7164288" y="2060848"/>
            <a:ext cx="1374261" cy="1266057"/>
          </a:xfrm>
          <a:prstGeom prst="rect">
            <a:avLst/>
          </a:prstGeom>
          <a:noFill/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Игонина Л.А.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2868 L 0.75208 -0.2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318 L -0.20486 -0.265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9769E-7 L 0.2757 -0.263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9417E-6 L -0.18906 -0.30435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3506E-6 L -0.13386 -0.29371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1351E-6 L -0.60798 -0.283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Интерактивная игра  по развитию речи  для дошкольников</vt:lpstr>
      <vt:lpstr>На какие звуки начинаются эти животные?</vt:lpstr>
      <vt:lpstr>Четвёртый лишний!</vt:lpstr>
      <vt:lpstr>Четвёртый лишний!</vt:lpstr>
      <vt:lpstr>Составь предложение по образцу</vt:lpstr>
      <vt:lpstr>Рассмотри картинки и составь предложение</vt:lpstr>
      <vt:lpstr>Рассмотри картинки и составь предложение</vt:lpstr>
      <vt:lpstr>Рассмотри картинки и составь предложение</vt:lpstr>
      <vt:lpstr>Кто где живёт?</vt:lpstr>
      <vt:lpstr>Назови предметы во множественном числе</vt:lpstr>
      <vt:lpstr>Расскажи сказку по картинкам</vt:lpstr>
      <vt:lpstr>Расскажи сказку по картинкам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по развитию речи  для дошкольников</dc:title>
  <cp:lastModifiedBy>Гость</cp:lastModifiedBy>
  <cp:revision>8</cp:revision>
  <dcterms:modified xsi:type="dcterms:W3CDTF">2019-04-25T12:07:30Z</dcterms:modified>
</cp:coreProperties>
</file>