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9DE1D-E44A-4735-8C49-6F73A6D77C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91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620000" cy="99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МАУ ДО «</a:t>
            </a:r>
            <a:r>
              <a:rPr lang="ru-RU" sz="1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Сорокинский</a:t>
            </a:r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центр развития ребенка – детский сад №1»</a:t>
            </a:r>
            <a:endParaRPr lang="ru-RU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Перелетные птицы</a:t>
            </a: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  <a:cs typeface="Times New Roman" pitchFamily="18" charset="0"/>
              </a:rPr>
              <a:t>                     (для дошкольного возраста)</a:t>
            </a:r>
          </a:p>
          <a:p>
            <a:pPr>
              <a:buNone/>
            </a:pPr>
            <a:r>
              <a:rPr lang="ru-RU" sz="2800" dirty="0" smtClean="0">
                <a:latin typeface="Comic Sans MS" panose="030F0702030302020204" pitchFamily="66" charset="0"/>
                <a:cs typeface="Times New Roman" pitchFamily="18" charset="0"/>
              </a:rPr>
              <a:t>                                                              </a:t>
            </a:r>
          </a:p>
          <a:p>
            <a:pPr>
              <a:buNone/>
            </a:pPr>
            <a:r>
              <a:rPr lang="ru-RU" sz="2800" dirty="0" smtClean="0">
                <a:latin typeface="Comic Sans MS" panose="030F0702030302020204" pitchFamily="66" charset="0"/>
                <a:cs typeface="Times New Roman" pitchFamily="18" charset="0"/>
              </a:rPr>
              <a:t>                   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Воспитатель: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Эльзенбах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Times New Roman" pitchFamily="18" charset="0"/>
              </a:rPr>
              <a:t> Я.В.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Бронницы – 2017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4495800"/>
          </a:xfrm>
        </p:spPr>
        <p:txBody>
          <a:bodyPr>
            <a:norm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127" y="0"/>
            <a:ext cx="91701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7" y="-21609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478228"/>
            <a:ext cx="2933700" cy="43797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18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Comic Sans MS" panose="030F0702030302020204" pitchFamily="66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18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Comic Sans MS" panose="030F0702030302020204" pitchFamily="66" charset="0"/>
                <a:cs typeface="Times New Roman" pitchFamily="18" charset="0"/>
              </a:rPr>
              <a:t>     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1609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2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16" y="0"/>
            <a:ext cx="9145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3962400" cy="39163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40" y="0"/>
            <a:ext cx="9118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990600"/>
            <a:ext cx="7467600" cy="5135563"/>
          </a:xfrm>
        </p:spPr>
        <p:txBody>
          <a:bodyPr>
            <a:normAutofit/>
          </a:bodyPr>
          <a:lstStyle/>
          <a:p>
            <a:pPr eaLnBrk="1" hangingPunct="1"/>
            <a:endParaRPr lang="ru-RU" sz="2600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600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7545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9600" b="1" dirty="0" smtClean="0">
                <a:solidFill>
                  <a:srgbClr val="060903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6477000" cy="4906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r>
              <a:rPr lang="ru-RU" sz="28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 smtClean="0">
              <a:solidFill>
                <a:srgbClr val="0C130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4290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914400"/>
            <a:ext cx="73914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C1305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a901c68a1ca3bc6d549c26ce796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4221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C1305"/>
                </a:solidFill>
              </a:rPr>
              <a:t>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9144000" cy="6858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МАУ ДО «Сорокинский центр развития ребенка – детский сад №1»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32</cp:revision>
  <dcterms:created xsi:type="dcterms:W3CDTF">2016-05-15T03:58:53Z</dcterms:created>
  <dcterms:modified xsi:type="dcterms:W3CDTF">2019-03-24T18:15:16Z</dcterms:modified>
</cp:coreProperties>
</file>