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3" d="100"/>
          <a:sy n="63" d="100"/>
        </p:scale>
        <p:origin x="-10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fon-dlya-prezentacii-vesna-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287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Муниципальное автономное учреждение дошкольного образования 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Сорокинский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центр развития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ребёнка-детский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сад № 1»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267744" y="1844824"/>
            <a:ext cx="43204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Экологический проект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WordArt 1"/>
          <p:cNvSpPr>
            <a:spLocks noChangeArrowheads="1" noChangeShapeType="1" noTextEdit="1"/>
          </p:cNvSpPr>
          <p:nvPr/>
        </p:nvSpPr>
        <p:spPr bwMode="auto">
          <a:xfrm>
            <a:off x="2339752" y="2564904"/>
            <a:ext cx="40671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«Маленький эколог»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rot="10800000" flipV="1">
            <a:off x="1331640" y="3202523"/>
            <a:ext cx="7056784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Тема: «Лесные жители нашего края»</a:t>
            </a:r>
            <a:r>
              <a:rPr lang="ru-RU" sz="2800" b="1" dirty="0" smtClean="0"/>
              <a:t>                 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                                               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Воспитатель: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Эльзенбах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Я.В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Б.Сорокино, 2017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fon-dlya-prezentacii-vesna-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18287"/>
            <a:ext cx="9144000" cy="68762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Создание макета для настольной игры «В гости к зайчонку»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DSC_002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23528" y="2204864"/>
            <a:ext cx="4041775" cy="2272467"/>
          </a:xfrm>
        </p:spPr>
      </p:pic>
      <p:pic>
        <p:nvPicPr>
          <p:cNvPr id="10" name="Рисунок 9" descr="DSC_0031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916832"/>
            <a:ext cx="4059712" cy="2282552"/>
          </a:xfrm>
          <a:prstGeom prst="rect">
            <a:avLst/>
          </a:prstGeom>
        </p:spPr>
      </p:pic>
      <p:pic>
        <p:nvPicPr>
          <p:cNvPr id="9" name="Рисунок 8" descr="DSC_0029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3861048"/>
            <a:ext cx="4824536" cy="27125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fon-dlya-prezentacii-vesna-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2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«Ах, эти удивительные дикие животные»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DSC_0017_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51520" y="2132856"/>
            <a:ext cx="2664296" cy="1497987"/>
          </a:xfrm>
        </p:spPr>
      </p:pic>
      <p:pic>
        <p:nvPicPr>
          <p:cNvPr id="10" name="Рисунок 9" descr="DSC_0019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4365104"/>
            <a:ext cx="4032448" cy="2267223"/>
          </a:xfrm>
          <a:prstGeom prst="rect">
            <a:avLst/>
          </a:prstGeom>
        </p:spPr>
      </p:pic>
      <p:pic>
        <p:nvPicPr>
          <p:cNvPr id="12" name="Рисунок 11" descr="DSC_00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437112"/>
            <a:ext cx="3419350" cy="1922512"/>
          </a:xfrm>
          <a:prstGeom prst="rect">
            <a:avLst/>
          </a:prstGeom>
        </p:spPr>
      </p:pic>
      <p:pic>
        <p:nvPicPr>
          <p:cNvPr id="13" name="Рисунок 12" descr="DSC_00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2492896"/>
            <a:ext cx="3419350" cy="1922512"/>
          </a:xfrm>
          <a:prstGeom prst="rect">
            <a:avLst/>
          </a:prstGeom>
        </p:spPr>
      </p:pic>
      <p:pic>
        <p:nvPicPr>
          <p:cNvPr id="11" name="Рисунок 10" descr="DSC_002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69582" y="1988840"/>
            <a:ext cx="2817591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fon-dlya-prezentacii-vesna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32492" y="2967335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n-dlya-prezentacii-vesna-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762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Цель проекта – формирование основ экологической культуры, представлений о диких животных нашего региона, их среде обитания, осознанно-правильного отношения к представителям животного мира.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Задачи: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Формировать познавательный интерес и представления о животном мире наших лесов у детей младшего возраста;</a:t>
            </a:r>
            <a:br>
              <a:rPr lang="ru-RU" sz="2000" i="1" dirty="0" smtClean="0"/>
            </a:br>
            <a:r>
              <a:rPr lang="ru-RU" sz="2000" i="1" dirty="0" smtClean="0"/>
              <a:t>Углублять знание детей о животном мире посредствам художественной литературы;</a:t>
            </a:r>
            <a:br>
              <a:rPr lang="ru-RU" sz="2000" i="1" dirty="0" smtClean="0"/>
            </a:br>
            <a:r>
              <a:rPr lang="ru-RU" sz="2000" i="1" dirty="0" smtClean="0"/>
              <a:t>Обучать детей навыкам художественного исполнения различных образов в инсценировках и играх;</a:t>
            </a:r>
            <a:br>
              <a:rPr lang="ru-RU" sz="2000" i="1" dirty="0" smtClean="0"/>
            </a:br>
            <a:r>
              <a:rPr lang="ru-RU" sz="2000" i="1" dirty="0" smtClean="0"/>
              <a:t>Воспитывать эстетические чувства и эмоциональную отзывчивость у детей младшего возраста;</a:t>
            </a:r>
            <a:br>
              <a:rPr lang="ru-RU" sz="2000" i="1" dirty="0" smtClean="0"/>
            </a:br>
            <a:r>
              <a:rPr lang="ru-RU" sz="2000" i="1" dirty="0" smtClean="0"/>
              <a:t>Развивать связную речь, обогащать словарь у детей младшего возраста;</a:t>
            </a:r>
            <a:br>
              <a:rPr lang="ru-RU" sz="2000" i="1" dirty="0" smtClean="0"/>
            </a:br>
            <a:r>
              <a:rPr lang="ru-RU" sz="2000" i="1" dirty="0" smtClean="0"/>
              <a:t>Привлечь родителей к сотрудничеству в процессе проекта.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n-dlya-prezentacii-vesna-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-7463" y="0"/>
            <a:ext cx="9151463" cy="68819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63019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1. НОД «Лесные жители»</a:t>
            </a:r>
          </a:p>
          <a:p>
            <a:r>
              <a:rPr lang="ru-RU" dirty="0" smtClean="0"/>
              <a:t>2. НОД «В лес по заснеженной дорожке»</a:t>
            </a:r>
          </a:p>
          <a:p>
            <a:r>
              <a:rPr lang="ru-RU" dirty="0" smtClean="0"/>
              <a:t>3. НОД «Как звери готовятся к зиме?»</a:t>
            </a:r>
          </a:p>
          <a:p>
            <a:r>
              <a:rPr lang="ru-RU" dirty="0" smtClean="0"/>
              <a:t>4.Беседа «Обитатели наших лесов»</a:t>
            </a:r>
          </a:p>
          <a:p>
            <a:r>
              <a:rPr lang="ru-RU" dirty="0" smtClean="0"/>
              <a:t>5. Беседа «Сравнение диких и домашних животных»</a:t>
            </a:r>
          </a:p>
          <a:p>
            <a:r>
              <a:rPr lang="ru-RU" dirty="0" smtClean="0"/>
              <a:t>6. Беседа «Что мы узнали о диких животных?»</a:t>
            </a:r>
          </a:p>
          <a:p>
            <a:r>
              <a:rPr lang="ru-RU" dirty="0" smtClean="0"/>
              <a:t>7. Беседа «Охрана </a:t>
            </a:r>
            <a:r>
              <a:rPr lang="ru-RU" smtClean="0"/>
              <a:t>диких животных»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0" i="1" dirty="0" smtClean="0"/>
              <a:t>«Лесные жители»</a:t>
            </a:r>
            <a:endParaRPr lang="ru-RU" b="0" i="1" dirty="0"/>
          </a:p>
        </p:txBody>
      </p:sp>
      <p:pic>
        <p:nvPicPr>
          <p:cNvPr id="8" name="Содержимое 7" descr="DSC_0019_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99992" y="2564904"/>
            <a:ext cx="4456820" cy="250582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fon-dlya-prezentacii-vesna-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2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352839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1.НОД Лепка «Миски трех медведей»</a:t>
            </a:r>
          </a:p>
          <a:p>
            <a:r>
              <a:rPr lang="ru-RU" dirty="0" smtClean="0"/>
              <a:t>2 .НОД Рисование «Угостим зайку морковкой»</a:t>
            </a:r>
          </a:p>
          <a:p>
            <a:r>
              <a:rPr lang="ru-RU" dirty="0" smtClean="0"/>
              <a:t>3. Конструирование «Домик для животных»; «Тапочки для мишки»</a:t>
            </a:r>
          </a:p>
          <a:p>
            <a:r>
              <a:rPr lang="ru-RU" dirty="0" smtClean="0"/>
              <a:t>4. Раскрашивание раскраски «Лесные жители»</a:t>
            </a:r>
            <a:endParaRPr lang="ru-RU" dirty="0"/>
          </a:p>
        </p:txBody>
      </p:sp>
      <p:pic>
        <p:nvPicPr>
          <p:cNvPr id="8" name="Содержимое 7" descr="DSC_0050_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90348">
            <a:off x="5129934" y="1573262"/>
            <a:ext cx="3275856" cy="1841833"/>
          </a:xfrm>
        </p:spPr>
      </p:pic>
      <p:pic>
        <p:nvPicPr>
          <p:cNvPr id="10" name="Рисунок 9" descr="DSC_0034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44827">
            <a:off x="5137848" y="3550761"/>
            <a:ext cx="3419350" cy="19225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fon-dlya-prezentacii-vesna-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2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348880"/>
            <a:ext cx="4040188" cy="160585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Прослушивание фонограмм, разучивание движений, передающих характер животных, подвижные игры под музыку.</a:t>
            </a:r>
            <a:endParaRPr lang="ru-RU" dirty="0"/>
          </a:p>
        </p:txBody>
      </p:sp>
      <p:pic>
        <p:nvPicPr>
          <p:cNvPr id="10" name="Содержимое 9" descr="DSC_022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700808"/>
            <a:ext cx="3672408" cy="2064792"/>
          </a:xfrm>
        </p:spPr>
      </p:pic>
      <p:pic>
        <p:nvPicPr>
          <p:cNvPr id="11" name="Рисунок 10" descr="DSC_01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4005064"/>
            <a:ext cx="3586025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fon-dlya-prezentacii-vesna-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76287"/>
          </a:xfrm>
        </p:spPr>
      </p:pic>
      <p:pic>
        <p:nvPicPr>
          <p:cNvPr id="9" name="Рисунок 8" descr="DSC_0016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040796">
            <a:off x="3334470" y="2095658"/>
            <a:ext cx="3075270" cy="17290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114800" cy="463019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Рассматривание иллюстраций к сказкам</a:t>
            </a:r>
          </a:p>
          <a:p>
            <a:r>
              <a:rPr lang="ru-RU" dirty="0" smtClean="0"/>
              <a:t>Чтение русской народной сказки «Кот, Петух и Лиса», «</a:t>
            </a:r>
            <a:r>
              <a:rPr lang="ru-RU" dirty="0" err="1" smtClean="0"/>
              <a:t>Заюшкина</a:t>
            </a:r>
            <a:r>
              <a:rPr lang="ru-RU" dirty="0" smtClean="0"/>
              <a:t> избушка»</a:t>
            </a:r>
          </a:p>
          <a:p>
            <a:r>
              <a:rPr lang="ru-RU" dirty="0" smtClean="0"/>
              <a:t>Показ настольного театра «Маша и Медведь». Рассказывание В. Бианки «Лис и мышонок», «</a:t>
            </a:r>
            <a:r>
              <a:rPr lang="ru-RU" dirty="0" err="1" smtClean="0"/>
              <a:t>Волчишко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Показ сюжетных картинок по сказкам«Три медведя», «Рукавичка», «Колобок»</a:t>
            </a:r>
          </a:p>
          <a:p>
            <a:r>
              <a:rPr lang="ru-RU" dirty="0" smtClean="0"/>
              <a:t>Чтение стихов, </a:t>
            </a:r>
            <a:r>
              <a:rPr lang="ru-RU" dirty="0" err="1" smtClean="0"/>
              <a:t>потешек</a:t>
            </a:r>
            <a:r>
              <a:rPr lang="ru-RU" dirty="0" smtClean="0"/>
              <a:t>, загадок о диких животных</a:t>
            </a:r>
            <a:endParaRPr lang="ru-RU" dirty="0"/>
          </a:p>
        </p:txBody>
      </p:sp>
      <p:pic>
        <p:nvPicPr>
          <p:cNvPr id="8" name="Содержимое 7" descr="DSC_0013_2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499992" y="3861048"/>
            <a:ext cx="4041775" cy="2272467"/>
          </a:xfrm>
        </p:spPr>
      </p:pic>
      <p:pic>
        <p:nvPicPr>
          <p:cNvPr id="10" name="Рисунок 9" descr="DSC_0057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50195">
            <a:off x="5829500" y="1507875"/>
            <a:ext cx="3168352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fon-dlya-prezentacii-vesna-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2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348880"/>
            <a:ext cx="4040188" cy="3312368"/>
          </a:xfrm>
        </p:spPr>
        <p:txBody>
          <a:bodyPr>
            <a:normAutofit/>
          </a:bodyPr>
          <a:lstStyle/>
          <a:p>
            <a:r>
              <a:rPr lang="ru-RU" dirty="0" smtClean="0"/>
              <a:t>Подвижные игры: «Зайка беленький сидит», «Мишка косолапый», «Лиса и зайцы», «Пройди мишкой - проползи мышкой», «У медведя во бору»</a:t>
            </a:r>
          </a:p>
          <a:p>
            <a:r>
              <a:rPr lang="ru-RU" dirty="0" smtClean="0"/>
              <a:t>Пальчиковые игры по теме дикие животные</a:t>
            </a:r>
            <a:endParaRPr lang="ru-RU" dirty="0"/>
          </a:p>
        </p:txBody>
      </p:sp>
      <p:pic>
        <p:nvPicPr>
          <p:cNvPr id="9" name="Рисунок 8" descr="DSC_0020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70385">
            <a:off x="4530786" y="2082075"/>
            <a:ext cx="4315854" cy="278660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fon-dlya-prezentacii-vesna-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2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132856"/>
            <a:ext cx="4040188" cy="4104456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Дидактическая игра: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«Чей детеныш?", «Что за зверь?», «Кто, кто в теремочке живет?». «Отгадай и назови», «О ком я говорю», «Кто лишний», «Мама и малыш», «Кто в лесу живет»,»Один много».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Сюжетно ролевая игра: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«Зоопарк», «Путешествие в лес», «Дома для животных»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Драматизация сказки «Кот, Петух и Лиса»,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Зайкина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избушка»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149080"/>
            <a:ext cx="3227851" cy="2420888"/>
          </a:xfrm>
          <a:prstGeom prst="rect">
            <a:avLst/>
          </a:prstGeom>
        </p:spPr>
      </p:pic>
      <p:pic>
        <p:nvPicPr>
          <p:cNvPr id="10" name="Рисунок 9" descr="DSC_0056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204864"/>
            <a:ext cx="3163204" cy="1778495"/>
          </a:xfrm>
          <a:prstGeom prst="rect">
            <a:avLst/>
          </a:prstGeom>
        </p:spPr>
      </p:pic>
      <p:pic>
        <p:nvPicPr>
          <p:cNvPr id="8" name="Содержимое 7" descr="DSC_0062_1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 rot="5938605">
            <a:off x="6364919" y="1978017"/>
            <a:ext cx="3044465" cy="171173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fon-dlya-prezentacii-vesna-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2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5856" y="1628800"/>
            <a:ext cx="2736304" cy="115212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Артикуляционные упражнения на тему «Дикие животные»;</a:t>
            </a:r>
            <a:endParaRPr lang="ru-RU" dirty="0"/>
          </a:p>
        </p:txBody>
      </p:sp>
      <p:pic>
        <p:nvPicPr>
          <p:cNvPr id="8" name="Содержимое 7" descr="DSC_016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979613" y="2981703"/>
            <a:ext cx="5688012" cy="319805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341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Муниципальное автономное учреждение дошкольного образования  «Сорокинский центр развития ребёнка-детский сад № 1» </vt:lpstr>
      <vt:lpstr>  Цель проекта – формирование основ экологической культуры, представлений о диких животных нашего региона, их среде обитания, осознанно-правильного отношения к представителям животного мира.  Задачи: Формировать познавательный интерес и представления о животном мире наших лесов у детей младшего возраста; Углублять знание детей о животном мире посредствам художественной литературы; Обучать детей навыкам художественного исполнения различных образов в инсценировках и играх; Воспитывать эстетические чувства и эмоциональную отзывчивость у детей младшего возраста; Развивать связную речь, обогащать словарь у детей младшего возраста; Привлечь родителей к сотрудничеству в процессе проекта.</vt:lpstr>
      <vt:lpstr>Познавательное развитие</vt:lpstr>
      <vt:lpstr> Художественно-эстетическое развитие </vt:lpstr>
      <vt:lpstr>Художественно-эстетическое развитие</vt:lpstr>
      <vt:lpstr>Чтение художественной литературы</vt:lpstr>
      <vt:lpstr>Физическое развитие</vt:lpstr>
      <vt:lpstr>Социально-коммуникативное развитие</vt:lpstr>
      <vt:lpstr>Речевое развитие</vt:lpstr>
      <vt:lpstr>Создание макета для настольной игры «В гости к зайчонку»</vt:lpstr>
      <vt:lpstr>«Ах, эти удивительные дикие животные»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20</cp:revision>
  <dcterms:created xsi:type="dcterms:W3CDTF">2018-01-21T08:55:48Z</dcterms:created>
  <dcterms:modified xsi:type="dcterms:W3CDTF">2018-09-25T10:19:13Z</dcterms:modified>
</cp:coreProperties>
</file>