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70" r:id="rId3"/>
    <p:sldId id="275" r:id="rId4"/>
    <p:sldId id="281" r:id="rId5"/>
    <p:sldId id="283" r:id="rId6"/>
    <p:sldId id="284" r:id="rId7"/>
    <p:sldId id="285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303" r:id="rId17"/>
    <p:sldId id="297" r:id="rId18"/>
    <p:sldId id="298" r:id="rId19"/>
    <p:sldId id="299" r:id="rId20"/>
    <p:sldId id="300" r:id="rId21"/>
    <p:sldId id="301" r:id="rId22"/>
    <p:sldId id="277" r:id="rId23"/>
    <p:sldId id="278" r:id="rId24"/>
    <p:sldId id="304" r:id="rId25"/>
    <p:sldId id="305" r:id="rId26"/>
    <p:sldId id="30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44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E3BAC-64B9-4782-894E-0151B1C3E8BB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76832-327D-47EF-ADAF-281985226F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76832-327D-47EF-ADAF-281985226F6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76832-327D-47EF-ADAF-281985226F61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76832-327D-47EF-ADAF-281985226F61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CA27-447C-43A0-B80D-64D831394975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527A-3177-4A57-9F39-C3B749970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CA27-447C-43A0-B80D-64D831394975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527A-3177-4A57-9F39-C3B749970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CA27-447C-43A0-B80D-64D831394975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527A-3177-4A57-9F39-C3B749970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CA27-447C-43A0-B80D-64D831394975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527A-3177-4A57-9F39-C3B749970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CA27-447C-43A0-B80D-64D831394975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527A-3177-4A57-9F39-C3B749970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CA27-447C-43A0-B80D-64D831394975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527A-3177-4A57-9F39-C3B749970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CA27-447C-43A0-B80D-64D831394975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527A-3177-4A57-9F39-C3B749970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CA27-447C-43A0-B80D-64D831394975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527A-3177-4A57-9F39-C3B749970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CA27-447C-43A0-B80D-64D831394975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527A-3177-4A57-9F39-C3B749970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CA27-447C-43A0-B80D-64D831394975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527A-3177-4A57-9F39-C3B749970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CA27-447C-43A0-B80D-64D831394975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527A-3177-4A57-9F39-C3B749970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BCA27-447C-43A0-B80D-64D831394975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4527A-3177-4A57-9F39-C3B749970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28596" y="274638"/>
            <a:ext cx="8215370" cy="14398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МАУ ДО «</a:t>
            </a:r>
            <a:r>
              <a:rPr lang="ru-RU" dirty="0" err="1" smtClean="0"/>
              <a:t>Сорокинский</a:t>
            </a:r>
            <a:r>
              <a:rPr lang="ru-RU" dirty="0" smtClean="0"/>
              <a:t> центр развития ребёнка–детский сад № 1»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59" y="2571744"/>
            <a:ext cx="81439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1714488"/>
            <a:ext cx="8286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«Дом, в котором я живу»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Рисунок 6" descr="http://www.kartinki24.ru/uploads/gallery/main/360/kartinki24_home_01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786058"/>
            <a:ext cx="3143272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 descr="http://www.kartinki24.ru/uploads/gallery/main/361/kartinki24_home_00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643182"/>
            <a:ext cx="4654573" cy="2786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 descr="http://www.kartinki24.ru/uploads/gallery/main/360/kartinki24_home_01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4429132"/>
            <a:ext cx="3929090" cy="223587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Пользователь\Desktop\фото проект\DSC028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4040188" cy="3030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Пользователь\Desktop\фото проект\DSC0289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811748">
            <a:off x="3678591" y="2256849"/>
            <a:ext cx="5089532" cy="3817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Горизонтальный свиток 6"/>
          <p:cNvSpPr/>
          <p:nvPr/>
        </p:nvSpPr>
        <p:spPr>
          <a:xfrm>
            <a:off x="4714876" y="0"/>
            <a:ext cx="4143404" cy="221455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Дом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Дамира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построили из бруса. У него деревянный дом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214282" y="3571876"/>
            <a:ext cx="3571900" cy="3000396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Дамира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на улице мы нашли дом из бревен, то же деревянный.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то\DSC079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5794"/>
            <a:ext cx="4040188" cy="3030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D:\фото\DSC0796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357562"/>
            <a:ext cx="4041775" cy="3031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Пользователь\Desktop\фото проект\DSC029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285992"/>
            <a:ext cx="4040188" cy="3030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2" name="Picture 4" descr="C:\Users\Пользователь\Desktop\фото проект\DSC0289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214686"/>
            <a:ext cx="4041775" cy="3031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Волна 6"/>
          <p:cNvSpPr/>
          <p:nvPr/>
        </p:nvSpPr>
        <p:spPr>
          <a:xfrm>
            <a:off x="285720" y="285728"/>
            <a:ext cx="8501122" cy="2143140"/>
          </a:xfrm>
          <a:prstGeom prst="wave">
            <a:avLst>
              <a:gd name="adj1" fmla="val 12500"/>
              <a:gd name="adj2" fmla="val 5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Строят дома из кирпича.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Пользователь\Desktop\фото проект\DSC028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083549">
            <a:off x="542421" y="2460253"/>
            <a:ext cx="4703213" cy="3527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8" name="Picture 4" descr="C:\Users\Пользователь\Desktop\фото проект\DSC029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28604"/>
            <a:ext cx="4041775" cy="303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Горизонтальный свиток 6"/>
          <p:cNvSpPr/>
          <p:nvPr/>
        </p:nvSpPr>
        <p:spPr>
          <a:xfrm>
            <a:off x="214282" y="0"/>
            <a:ext cx="4357718" cy="257174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Дома строят из плит, а так же из шлакоблоков.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Пользователь\Desktop\фото проект\DSC0292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7166"/>
            <a:ext cx="4038600" cy="3028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Пользователь\Desktop\фото проект\DSC029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5" y="3929066"/>
            <a:ext cx="3400449" cy="255033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3" descr="C:\Users\Пользователь\Desktop\фото проект\DSC029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1928802"/>
            <a:ext cx="3943349" cy="2957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 descr="C:\Users\Пользователь\Desktop\фото проект\DSC0290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85728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3" descr="C:\Users\Пользователь\Desktop\фото проект\DSC029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3668314"/>
            <a:ext cx="4252914" cy="318968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Пользователь\Desktop\фото проект\DSC028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4040188" cy="30301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Пользователь\Desktop\фото проект\DSC0289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00438"/>
            <a:ext cx="4041775" cy="30313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Горизонтальный свиток 8"/>
          <p:cNvSpPr/>
          <p:nvPr/>
        </p:nvSpPr>
        <p:spPr>
          <a:xfrm>
            <a:off x="4572000" y="0"/>
            <a:ext cx="4286280" cy="32861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 еще мы с мамой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Дамира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, домик из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построили.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285720" y="4000504"/>
            <a:ext cx="3786214" cy="285749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интернете много узнали.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6" descr="типи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714488"/>
            <a:ext cx="3484573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Содержимое 7" descr="http://img.fbc.net.ua/img/photo/island_1078142f2be14028e8b2e412903f69dd77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71480"/>
            <a:ext cx="4786346" cy="3857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Волна 10"/>
          <p:cNvSpPr/>
          <p:nvPr/>
        </p:nvSpPr>
        <p:spPr>
          <a:xfrm>
            <a:off x="214282" y="4143380"/>
            <a:ext cx="4214842" cy="2714620"/>
          </a:xfrm>
          <a:prstGeom prst="wave">
            <a:avLst>
              <a:gd name="adj1" fmla="val 20000"/>
              <a:gd name="adj2" fmla="val 26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ВИГВАМ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mirnarodov.ru/images/0014-021-eskimosy-korennye-zhiteli-seve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14290"/>
            <a:ext cx="3857652" cy="30904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Picture 7" descr="иглу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21263" cy="33401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 descr="иглу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109912"/>
            <a:ext cx="5543550" cy="3748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Волна 8"/>
          <p:cNvSpPr/>
          <p:nvPr/>
        </p:nvSpPr>
        <p:spPr>
          <a:xfrm>
            <a:off x="1857356" y="2214554"/>
            <a:ext cx="4500594" cy="1357322"/>
          </a:xfrm>
          <a:prstGeom prst="wave">
            <a:avLst>
              <a:gd name="adj1" fmla="val 12500"/>
              <a:gd name="adj2" fmla="val -85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ИГЛУ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айсберг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4038600" cy="3598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вверх ногами в польше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4290"/>
            <a:ext cx="4038600" cy="32496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4" descr="корзи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14752"/>
            <a:ext cx="4040188" cy="27652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Пользователь\Desktop\дома\post-4-1206431220_thum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714752"/>
            <a:ext cx="4041775" cy="27686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Блок-схема: перфолента 8"/>
          <p:cNvSpPr/>
          <p:nvPr/>
        </p:nvSpPr>
        <p:spPr>
          <a:xfrm>
            <a:off x="2643174" y="2714620"/>
            <a:ext cx="3714776" cy="159049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Необычные дома.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фото\DSCN074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15914" t="16503"/>
          <a:stretch>
            <a:fillRect/>
          </a:stretch>
        </p:blipFill>
        <p:spPr bwMode="auto">
          <a:xfrm>
            <a:off x="785786" y="357166"/>
            <a:ext cx="3876675" cy="2887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Esc - закрыть окно"/>
          <p:cNvPicPr>
            <a:picLocks noGrp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3450" y="2071678"/>
            <a:ext cx="4400550" cy="3722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Picture 2" descr="http://www.kartinki24.ru/uploads/gallery/main/193/kartinki24_river_0074.jpg"/>
          <p:cNvPicPr>
            <a:picLocks noChangeAspect="1" noChangeArrowheads="1"/>
          </p:cNvPicPr>
          <p:nvPr/>
        </p:nvPicPr>
        <p:blipFill>
          <a:blip r:embed="rId4" cstate="print"/>
          <a:srcRect l="8333" r="8333"/>
          <a:stretch>
            <a:fillRect/>
          </a:stretch>
        </p:blipFill>
        <p:spPr bwMode="auto">
          <a:xfrm>
            <a:off x="285720" y="3357562"/>
            <a:ext cx="4635514" cy="34766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ПРОЕКТ 1\DSC01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357562"/>
            <a:ext cx="4000495" cy="3000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 descr="C:\Users\Пользователь\Desktop\ПРОЕКТ 1\DSC06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82206"/>
            <a:ext cx="4500562" cy="3375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8" name="Picture 4" descr="C:\Users\Пользователь\Desktop\ПРОЕКТ 1\DSC061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714752"/>
            <a:ext cx="3847973" cy="28859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Блок-схема: перфолента 7"/>
          <p:cNvSpPr/>
          <p:nvPr/>
        </p:nvSpPr>
        <p:spPr>
          <a:xfrm flipH="1">
            <a:off x="214282" y="428604"/>
            <a:ext cx="4929222" cy="2786082"/>
          </a:xfrm>
          <a:prstGeom prst="flowChartPunched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Когда мы ходили в музей нам рассказали о первых жителях нашего села и как они раньше жили. А жили они в землянке.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чум ненцев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643314"/>
            <a:ext cx="4040188" cy="2689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Содержимое 7" descr="http://s44.radikal.ru/i106/1201/45/527aafc8d662.jpg"/>
          <p:cNvPicPr>
            <a:picLocks noGrp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500042"/>
            <a:ext cx="4041775" cy="3030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5" descr="чум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428736"/>
            <a:ext cx="3014494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8700" b="1" dirty="0" smtClean="0">
                <a:latin typeface="Times New Roman" pitchFamily="18" charset="0"/>
                <a:cs typeface="Times New Roman" pitchFamily="18" charset="0"/>
              </a:rPr>
              <a:t>   ?</a:t>
            </a:r>
            <a:endParaRPr lang="ru-RU" sz="287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фото с фотоаппарата 4.08.2014 г\DSC095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060" t="33261" r="18787" b="11720"/>
          <a:stretch>
            <a:fillRect/>
          </a:stretch>
        </p:blipFill>
        <p:spPr bwMode="auto">
          <a:xfrm>
            <a:off x="285720" y="285728"/>
            <a:ext cx="5030076" cy="2714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1" name="Picture 3" descr="C:\Users\Пользователь\Desktop\фото проект\DSC02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3807" y="2928934"/>
            <a:ext cx="4667283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Овальная выноска 8"/>
          <p:cNvSpPr/>
          <p:nvPr/>
        </p:nvSpPr>
        <p:spPr>
          <a:xfrm>
            <a:off x="5429256" y="214290"/>
            <a:ext cx="2700350" cy="1684218"/>
          </a:xfrm>
          <a:prstGeom prst="wedgeEllipseCallout">
            <a:avLst>
              <a:gd name="adj1" fmla="val -78883"/>
              <a:gd name="adj2" fmla="val 265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Вырасту и настоящий дом себе построю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Выноска-облако 9"/>
          <p:cNvSpPr/>
          <p:nvPr/>
        </p:nvSpPr>
        <p:spPr>
          <a:xfrm flipV="1">
            <a:off x="4071934" y="6857999"/>
            <a:ext cx="142876" cy="45719"/>
          </a:xfrm>
          <a:prstGeom prst="cloudCallout">
            <a:avLst>
              <a:gd name="adj1" fmla="val 66565"/>
              <a:gd name="adj2" fmla="val -41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C:\Users\Пользователь\Desktop\ПРОЕКТ 1\DSC02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286124"/>
            <a:ext cx="3562222" cy="2671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фото проект\DSC0295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643314"/>
            <a:ext cx="4040188" cy="30305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5" name="Picture 3" descr="C:\Users\Пользователь\Desktop\фото проект\DSC0295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429000"/>
            <a:ext cx="4041775" cy="30305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C:\Users\Пользователь\Desktop\фото проект\DSC029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7" y="349930"/>
            <a:ext cx="4429156" cy="3321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Вертикальный свиток 15"/>
          <p:cNvSpPr/>
          <p:nvPr/>
        </p:nvSpPr>
        <p:spPr>
          <a:xfrm>
            <a:off x="5429256" y="0"/>
            <a:ext cx="3714744" cy="328612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Мы  домики делали из бумаги, пластилина.  Не плохо получалось.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1175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 гостях хорошо, а дома лучше»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http://stroikairemont.com/wp-content/uploads/2013/03/135552072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14356"/>
            <a:ext cx="8286808" cy="56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G:\северное сияние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715436" cy="642941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F:\DSC0425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t="7345" r="13432" b="24312"/>
          <a:stretch>
            <a:fillRect/>
          </a:stretch>
        </p:blipFill>
        <p:spPr bwMode="auto">
          <a:xfrm>
            <a:off x="3500430" y="3286124"/>
            <a:ext cx="5429289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6" name="Picture 2" descr="C:\Users\Пользователь\Desktop\ПРОЕКТ 1\DSC095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290"/>
            <a:ext cx="4040188" cy="3030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Горизонтальный свиток 8"/>
          <p:cNvSpPr/>
          <p:nvPr/>
        </p:nvSpPr>
        <p:spPr>
          <a:xfrm>
            <a:off x="4572000" y="0"/>
            <a:ext cx="4214842" cy="357187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библиотеке нам рассказали о улицах и домах  нашего села. А ещё узнали наши дома называют избами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://ukhtoma.ru/doma/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429000"/>
            <a:ext cx="4023783" cy="30178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мое село\4 фото Сорокино\download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3038" y="4071942"/>
            <a:ext cx="3238522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F:\мое село\4 фото Сорокино\download (1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071942"/>
            <a:ext cx="3357586" cy="2518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F:\мое село\4 фото Сорокино\download (1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5082" y="2428868"/>
            <a:ext cx="3238522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F:\мое село\4 фото Сорокино\download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500042"/>
            <a:ext cx="3428992" cy="2571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F:\мое село\4 фото Сорокино\download (5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0161" y="642918"/>
            <a:ext cx="3333773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рус изб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5" y="571480"/>
            <a:ext cx="4392572" cy="5643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7" descr="сруб для до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225425"/>
            <a:ext cx="3887788" cy="2916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http://www.kartinki24.ru/uploads/gallery/main/361/kartinki24_home_00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643314"/>
            <a:ext cx="4654573" cy="2786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Документы\Shareman\Картинки\Сибирь (Siberia)\103_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343179" cy="60722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пилят лес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14356"/>
            <a:ext cx="4429156" cy="3062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G:\камаз1.jpe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184" y="3357562"/>
            <a:ext cx="4191030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Пользователь\Desktop\фото проект\DSC0290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14290"/>
            <a:ext cx="5613411" cy="42089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2" descr="C:\Users\Пользователь\Desktop\фото проект\DSC02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643314"/>
            <a:ext cx="4040188" cy="30301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Users\Пользователь\Desktop\фото проект\DSC02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00438"/>
            <a:ext cx="4041775" cy="3031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Пятиугольник 9"/>
          <p:cNvSpPr/>
          <p:nvPr/>
        </p:nvSpPr>
        <p:spPr>
          <a:xfrm>
            <a:off x="214282" y="0"/>
            <a:ext cx="4143404" cy="121442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пилораме у дяди Леши мы увидели как обрабатывают лес.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Пользователь\Desktop\фото проект\DSC029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625322"/>
            <a:ext cx="5397510" cy="40481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Пользователь\Desktop\фото проект\DSC0290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0969158">
            <a:off x="119554" y="164380"/>
            <a:ext cx="5561885" cy="4171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Блок-схема: перфолента 6"/>
          <p:cNvSpPr/>
          <p:nvPr/>
        </p:nvSpPr>
        <p:spPr>
          <a:xfrm>
            <a:off x="5072066" y="0"/>
            <a:ext cx="3786214" cy="235743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Из бревна получается  брус и доски.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285720" y="4286256"/>
            <a:ext cx="4143404" cy="235745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 доски бывают  обрезные  или не обрезные.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</TotalTime>
  <Words>182</Words>
  <Application>Microsoft Office PowerPoint</Application>
  <PresentationFormat>Экран (4:3)</PresentationFormat>
  <Paragraphs>23</Paragraphs>
  <Slides>26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МАУ ДО «Сорокинский центр развития ребёнка–детский сад № 1»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«В гостях хорошо, а дома лучше»</vt:lpstr>
      <vt:lpstr>Слайд 25</vt:lpstr>
      <vt:lpstr>Слайд 26</vt:lpstr>
    </vt:vector>
  </TitlesOfParts>
  <Company>DreamLair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ПРИЛОЖЕНИЕ</dc:title>
  <dc:creator>Пользователь</dc:creator>
  <cp:lastModifiedBy>Пользователь</cp:lastModifiedBy>
  <cp:revision>29</cp:revision>
  <dcterms:created xsi:type="dcterms:W3CDTF">2015-01-15T07:08:08Z</dcterms:created>
  <dcterms:modified xsi:type="dcterms:W3CDTF">2015-01-27T00:43:28Z</dcterms:modified>
</cp:coreProperties>
</file>