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5" r:id="rId4"/>
    <p:sldId id="266" r:id="rId5"/>
    <p:sldId id="261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48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ntag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0" y="0"/>
            <a:ext cx="91156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Техника </a:t>
            </a:r>
            <a:r>
              <a:rPr lang="en-US" sz="48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Папертоль </a:t>
            </a:r>
            <a:endParaRPr lang="ru-RU" sz="4800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571480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</a:tabLst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Содержимое 3" descr="0_b4885_ceb3955d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571612"/>
            <a:ext cx="3715848" cy="4951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428596" y="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Цель</a:t>
            </a:r>
            <a:r>
              <a:rPr lang="en-US" sz="5400" dirty="0" smtClean="0"/>
              <a:t>: </a:t>
            </a:r>
            <a:r>
              <a:rPr lang="ru-RU" sz="3600" dirty="0" smtClean="0"/>
              <a:t>Дать представление </a:t>
            </a:r>
            <a:br>
              <a:rPr lang="ru-RU" sz="3600" dirty="0" smtClean="0"/>
            </a:br>
            <a:r>
              <a:rPr lang="ru-RU" sz="3600" dirty="0" smtClean="0"/>
              <a:t>о технике </a:t>
            </a:r>
            <a:r>
              <a:rPr lang="en-US" sz="3600" dirty="0" smtClean="0"/>
              <a:t>“ </a:t>
            </a:r>
            <a:r>
              <a:rPr lang="ru-RU" sz="3600" dirty="0" err="1" smtClean="0"/>
              <a:t>Папетроль</a:t>
            </a:r>
            <a:r>
              <a:rPr lang="en-US" sz="3600" dirty="0" smtClean="0"/>
              <a:t>”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58544" y="1857364"/>
            <a:ext cx="594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1502688"/>
            <a:ext cx="40005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Папертоль, также известный как объёмный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- это искусство ручной резки и создания трёхмерных изображений из плоской печати. На протяжении многих веков японцы практиковали создание изысканных вещиц из бумаги, складывая и украшая её таким образом, чтобы из двухмерного листа получить трёхмерное, объёмное изображение.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http://img-fotki.yandex.ru/get/5906/86441892.228/0_9568b_3801e99e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052"/>
            <a:ext cx="3786214" cy="2929583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Основными инструментами, необходимыми для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папертоль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7086624" cy="438308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острый нож, мат (подстилка) для резки,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загнутые ножницы для вырезания деталей картины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объемный двусторонний скотч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отдельные ножницы для отрезания кусочков скотча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штук одинаковых картинок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060.JPG"/>
          <p:cNvPicPr>
            <a:picLocks noChangeAspect="1"/>
          </p:cNvPicPr>
          <p:nvPr/>
        </p:nvPicPr>
        <p:blipFill>
          <a:blip r:embed="rId2" cstate="print"/>
          <a:srcRect l="10156" r="19531" b="5555"/>
          <a:stretch>
            <a:fillRect/>
          </a:stretch>
        </p:blipFill>
        <p:spPr>
          <a:xfrm>
            <a:off x="6143636" y="4429132"/>
            <a:ext cx="2786082" cy="2105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8346" y="1643050"/>
            <a:ext cx="3829048" cy="19177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6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Задачи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/>
              <a:t>Образовательные</a:t>
            </a:r>
            <a:r>
              <a:rPr lang="en-US" sz="2800" b="1" dirty="0" smtClean="0"/>
              <a:t>: </a:t>
            </a:r>
            <a:r>
              <a:rPr lang="ru-RU" sz="2800" dirty="0" smtClean="0"/>
              <a:t>Учить приемам </a:t>
            </a:r>
            <a:r>
              <a:rPr lang="en-US" sz="2800" dirty="0" smtClean="0"/>
              <a:t>“</a:t>
            </a:r>
            <a:r>
              <a:rPr lang="ru-RU" sz="2800" dirty="0" smtClean="0"/>
              <a:t>Папертоль</a:t>
            </a:r>
            <a:r>
              <a:rPr lang="en-US" sz="2800" dirty="0" smtClean="0"/>
              <a:t>”;</a:t>
            </a:r>
            <a:r>
              <a:rPr lang="ru-RU" sz="2800" dirty="0" smtClean="0"/>
              <a:t> закрепить свойства бумаги.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b="1" dirty="0" smtClean="0"/>
              <a:t>Развивающие</a:t>
            </a:r>
            <a:r>
              <a:rPr lang="en-US" sz="2800" b="1" dirty="0" smtClean="0"/>
              <a:t>:</a:t>
            </a:r>
            <a:r>
              <a:rPr lang="ru-RU" sz="2800" dirty="0" smtClean="0"/>
              <a:t> Развивать мелкую моторику рук путем формирования навыков работы с  бумагой</a:t>
            </a:r>
            <a:r>
              <a:rPr lang="en-US" sz="2800" dirty="0" smtClean="0"/>
              <a:t>,</a:t>
            </a:r>
            <a:r>
              <a:rPr lang="ru-RU" sz="2800" dirty="0" smtClean="0"/>
              <a:t> ножницами</a:t>
            </a:r>
            <a:r>
              <a:rPr lang="en-US" sz="2800" dirty="0" smtClean="0"/>
              <a:t>; </a:t>
            </a:r>
            <a:r>
              <a:rPr lang="ru-RU" sz="2800" dirty="0" smtClean="0"/>
              <a:t>развивать чувства цвета.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b="1" dirty="0" smtClean="0"/>
              <a:t>Воспитательные</a:t>
            </a:r>
            <a:r>
              <a:rPr lang="en-US" sz="2800" b="1" dirty="0" smtClean="0"/>
              <a:t>: 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Воспитывать бережное отношение к оборудованию</a:t>
            </a:r>
            <a:r>
              <a:rPr lang="en-US" sz="2800" dirty="0" smtClean="0"/>
              <a:t>,</a:t>
            </a:r>
            <a:r>
              <a:rPr lang="ru-RU" sz="2800" dirty="0" smtClean="0"/>
              <a:t> аккуратность к работе.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86724" cy="142875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Этапы : вырежьте детали из дубликатов основного изображения и сложите их послойно.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856" r="16331"/>
          <a:stretch>
            <a:fillRect/>
          </a:stretch>
        </p:blipFill>
        <p:spPr>
          <a:xfrm rot="5400000">
            <a:off x="287907" y="2277620"/>
            <a:ext cx="4292467" cy="3725338"/>
          </a:xfrm>
        </p:spPr>
      </p:pic>
      <p:sp>
        <p:nvSpPr>
          <p:cNvPr id="5" name="TextBox 4"/>
          <p:cNvSpPr txBox="1"/>
          <p:nvPr/>
        </p:nvSpPr>
        <p:spPr>
          <a:xfrm>
            <a:off x="3000364" y="578645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слой</a:t>
            </a:r>
            <a:endParaRPr lang="ru-RU" b="1" dirty="0"/>
          </a:p>
        </p:txBody>
      </p:sp>
      <p:pic>
        <p:nvPicPr>
          <p:cNvPr id="6" name="Рисунок 5" descr="DSC_0064.JPG"/>
          <p:cNvPicPr>
            <a:picLocks noChangeAspect="1"/>
          </p:cNvPicPr>
          <p:nvPr/>
        </p:nvPicPr>
        <p:blipFill>
          <a:blip r:embed="rId3" cstate="print"/>
          <a:srcRect l="15625" t="5555" r="19531"/>
          <a:stretch>
            <a:fillRect/>
          </a:stretch>
        </p:blipFill>
        <p:spPr>
          <a:xfrm rot="5400000">
            <a:off x="4535844" y="2471909"/>
            <a:ext cx="4429156" cy="3628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2330" y="5929330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 слой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29" t="7383" r="23433" b="5805"/>
          <a:stretch>
            <a:fillRect/>
          </a:stretch>
        </p:blipFill>
        <p:spPr>
          <a:xfrm rot="5400000">
            <a:off x="-398477" y="969924"/>
            <a:ext cx="6072231" cy="4703840"/>
          </a:xfrm>
        </p:spPr>
      </p:pic>
      <p:sp>
        <p:nvSpPr>
          <p:cNvPr id="5" name="TextBox 4"/>
          <p:cNvSpPr txBox="1"/>
          <p:nvPr/>
        </p:nvSpPr>
        <p:spPr>
          <a:xfrm>
            <a:off x="3643306" y="592933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 слой</a:t>
            </a:r>
            <a:endParaRPr lang="ru-RU" b="1" dirty="0"/>
          </a:p>
        </p:txBody>
      </p:sp>
      <p:pic>
        <p:nvPicPr>
          <p:cNvPr id="6" name="Рисунок 5" descr="DSC_0081.JPG"/>
          <p:cNvPicPr>
            <a:picLocks noChangeAspect="1"/>
          </p:cNvPicPr>
          <p:nvPr/>
        </p:nvPicPr>
        <p:blipFill>
          <a:blip r:embed="rId3" cstate="print"/>
          <a:srcRect l="21875" t="5555" r="23437" b="2778"/>
          <a:stretch>
            <a:fillRect/>
          </a:stretch>
        </p:blipFill>
        <p:spPr>
          <a:xfrm rot="5400000">
            <a:off x="4961847" y="395947"/>
            <a:ext cx="3857652" cy="3637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6380" y="357187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слой</a:t>
            </a:r>
            <a:endParaRPr lang="ru-RU" b="1" dirty="0"/>
          </a:p>
        </p:txBody>
      </p:sp>
      <p:pic>
        <p:nvPicPr>
          <p:cNvPr id="8" name="Рисунок 7" descr="DSC_0075.JPG"/>
          <p:cNvPicPr>
            <a:picLocks noChangeAspect="1"/>
          </p:cNvPicPr>
          <p:nvPr/>
        </p:nvPicPr>
        <p:blipFill>
          <a:blip r:embed="rId4" cstate="print"/>
          <a:srcRect l="42188" t="31944" r="39062" b="27778"/>
          <a:stretch>
            <a:fillRect/>
          </a:stretch>
        </p:blipFill>
        <p:spPr>
          <a:xfrm rot="5400000">
            <a:off x="5393537" y="4321975"/>
            <a:ext cx="1714512" cy="2071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585789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 слой</a:t>
            </a:r>
            <a:endParaRPr lang="ru-RU" b="1" dirty="0"/>
          </a:p>
        </p:txBody>
      </p:sp>
      <p:pic>
        <p:nvPicPr>
          <p:cNvPr id="10" name="Рисунок 9" descr="DSC_0078.JPG"/>
          <p:cNvPicPr>
            <a:picLocks noChangeAspect="1"/>
          </p:cNvPicPr>
          <p:nvPr/>
        </p:nvPicPr>
        <p:blipFill>
          <a:blip r:embed="rId5" cstate="print"/>
          <a:srcRect l="46093" t="30555" r="39844" b="23611"/>
          <a:stretch>
            <a:fillRect/>
          </a:stretch>
        </p:blipFill>
        <p:spPr>
          <a:xfrm rot="5400000">
            <a:off x="7715271" y="4572008"/>
            <a:ext cx="857257" cy="15716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обратной стороны наклеиваем  объемный двусторонний скотч </a:t>
            </a:r>
            <a:endParaRPr lang="ru-RU" sz="3200" dirty="0"/>
          </a:p>
        </p:txBody>
      </p:sp>
      <p:pic>
        <p:nvPicPr>
          <p:cNvPr id="4" name="Содержимое 3" descr="DSC_0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417" t="3717" r="19882"/>
          <a:stretch>
            <a:fillRect/>
          </a:stretch>
        </p:blipFill>
        <p:spPr>
          <a:xfrm rot="5400000">
            <a:off x="534787" y="1679734"/>
            <a:ext cx="2857519" cy="2355522"/>
          </a:xfrm>
        </p:spPr>
      </p:pic>
      <p:pic>
        <p:nvPicPr>
          <p:cNvPr id="5" name="Рисунок 4" descr="DSC_0065.JPG"/>
          <p:cNvPicPr>
            <a:picLocks noChangeAspect="1"/>
          </p:cNvPicPr>
          <p:nvPr/>
        </p:nvPicPr>
        <p:blipFill>
          <a:blip r:embed="rId3" cstate="print"/>
          <a:srcRect l="17187" t="2777" r="16406"/>
          <a:stretch>
            <a:fillRect/>
          </a:stretch>
        </p:blipFill>
        <p:spPr>
          <a:xfrm rot="5400000">
            <a:off x="3170550" y="1687178"/>
            <a:ext cx="2928959" cy="2412075"/>
          </a:xfrm>
          <a:prstGeom prst="rect">
            <a:avLst/>
          </a:prstGeom>
        </p:spPr>
      </p:pic>
      <p:pic>
        <p:nvPicPr>
          <p:cNvPr id="6" name="Рисунок 5" descr="DSC_0067.JPG"/>
          <p:cNvPicPr>
            <a:picLocks noChangeAspect="1"/>
          </p:cNvPicPr>
          <p:nvPr/>
        </p:nvPicPr>
        <p:blipFill>
          <a:blip r:embed="rId4" cstate="print"/>
          <a:srcRect l="14844" t="12500" r="17187"/>
          <a:stretch>
            <a:fillRect/>
          </a:stretch>
        </p:blipFill>
        <p:spPr>
          <a:xfrm rot="5400000">
            <a:off x="5801221" y="1842589"/>
            <a:ext cx="3000397" cy="2172692"/>
          </a:xfrm>
          <a:prstGeom prst="rect">
            <a:avLst/>
          </a:prstGeom>
        </p:spPr>
      </p:pic>
      <p:pic>
        <p:nvPicPr>
          <p:cNvPr id="8" name="Рисунок 7" descr="DSC_0082.JPG"/>
          <p:cNvPicPr>
            <a:picLocks noChangeAspect="1"/>
          </p:cNvPicPr>
          <p:nvPr/>
        </p:nvPicPr>
        <p:blipFill>
          <a:blip r:embed="rId5" cstate="print"/>
          <a:srcRect l="21875" r="19531"/>
          <a:stretch>
            <a:fillRect/>
          </a:stretch>
        </p:blipFill>
        <p:spPr>
          <a:xfrm rot="5400000">
            <a:off x="811495" y="4403422"/>
            <a:ext cx="2286016" cy="2194560"/>
          </a:xfrm>
          <a:prstGeom prst="rect">
            <a:avLst/>
          </a:prstGeom>
        </p:spPr>
      </p:pic>
      <p:pic>
        <p:nvPicPr>
          <p:cNvPr id="9" name="Рисунок 8" descr="DSC_0084.JPG"/>
          <p:cNvPicPr>
            <a:picLocks noChangeAspect="1"/>
          </p:cNvPicPr>
          <p:nvPr/>
        </p:nvPicPr>
        <p:blipFill>
          <a:blip r:embed="rId6" cstate="print"/>
          <a:srcRect l="47656" t="38889" r="27344" b="18055"/>
          <a:stretch>
            <a:fillRect/>
          </a:stretch>
        </p:blipFill>
        <p:spPr>
          <a:xfrm>
            <a:off x="3286116" y="4572008"/>
            <a:ext cx="1991046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собираем картину.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основания накладываем слои.</a:t>
            </a:r>
            <a:endParaRPr lang="ru-RU" dirty="0"/>
          </a:p>
        </p:txBody>
      </p:sp>
      <p:pic>
        <p:nvPicPr>
          <p:cNvPr id="4" name="Содержимое 3" descr="DSC_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542" t="8453" r="17430"/>
          <a:stretch>
            <a:fillRect/>
          </a:stretch>
        </p:blipFill>
        <p:spPr>
          <a:xfrm rot="5400000">
            <a:off x="-350970" y="2001133"/>
            <a:ext cx="3643338" cy="2641419"/>
          </a:xfrm>
        </p:spPr>
      </p:pic>
      <p:pic>
        <p:nvPicPr>
          <p:cNvPr id="6" name="Рисунок 5" descr="DSC_0070.JPG"/>
          <p:cNvPicPr>
            <a:picLocks noChangeAspect="1"/>
          </p:cNvPicPr>
          <p:nvPr/>
        </p:nvPicPr>
        <p:blipFill>
          <a:blip r:embed="rId3" cstate="print"/>
          <a:srcRect l="16406" r="8593"/>
          <a:stretch>
            <a:fillRect/>
          </a:stretch>
        </p:blipFill>
        <p:spPr>
          <a:xfrm rot="5400000">
            <a:off x="2464566" y="1964534"/>
            <a:ext cx="3714802" cy="2786082"/>
          </a:xfrm>
          <a:prstGeom prst="rect">
            <a:avLst/>
          </a:prstGeom>
        </p:spPr>
      </p:pic>
      <p:pic>
        <p:nvPicPr>
          <p:cNvPr id="8" name="Рисунок 7" descr="DSC_0073.JPG"/>
          <p:cNvPicPr>
            <a:picLocks noChangeAspect="1"/>
          </p:cNvPicPr>
          <p:nvPr/>
        </p:nvPicPr>
        <p:blipFill>
          <a:blip r:embed="rId4" cstate="print"/>
          <a:srcRect l="14844" r="8947"/>
          <a:stretch>
            <a:fillRect/>
          </a:stretch>
        </p:blipFill>
        <p:spPr>
          <a:xfrm rot="5400000">
            <a:off x="5442862" y="1986634"/>
            <a:ext cx="3714777" cy="2741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149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Техника  Папертоль </vt:lpstr>
      <vt:lpstr>Цель: Дать представление  о технике “ Папетроль” </vt:lpstr>
      <vt:lpstr>Основными инструментами, необходимыми для папертоль </vt:lpstr>
      <vt:lpstr> </vt:lpstr>
      <vt:lpstr>Этапы : вырежьте детали из дубликатов основного изображения и сложите их послойно. </vt:lpstr>
      <vt:lpstr>Слайд 6</vt:lpstr>
      <vt:lpstr>С обратной стороны наклеиваем  объемный двусторонний скотч </vt:lpstr>
      <vt:lpstr>собираем картину. На основания накладываем слои.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Volkova</dc:creator>
  <cp:lastModifiedBy>лщрщ</cp:lastModifiedBy>
  <cp:revision>21</cp:revision>
  <dcterms:created xsi:type="dcterms:W3CDTF">2016-01-19T14:32:29Z</dcterms:created>
  <dcterms:modified xsi:type="dcterms:W3CDTF">2017-10-25T18:12:39Z</dcterms:modified>
</cp:coreProperties>
</file>